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1C9D-9272-47B4-ABFD-E6CC2064C96C}" type="datetimeFigureOut">
              <a:rPr lang="en-GB" smtClean="0"/>
              <a:t>24/05/2016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AD32-C776-4080-83B5-1D3477EDB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77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F1C9D-9272-47B4-ABFD-E6CC2064C96C}" type="datetimeFigureOut">
              <a:rPr lang="en-GB" smtClean="0"/>
              <a:t>24/05/2016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FAD32-C776-4080-83B5-1D3477EDB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80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b="1" smtClean="0">
                <a:solidFill>
                  <a:srgbClr val="003399"/>
                </a:solidFill>
                <a:latin typeface="Corbel" panose="020B0503020204020204" pitchFamily="34" charset="0"/>
              </a:rPr>
              <a:t>innovate2succeed</a:t>
            </a:r>
            <a:br>
              <a:rPr lang="en-GB" altLang="en-US" sz="3200" b="1" smtClean="0">
                <a:solidFill>
                  <a:srgbClr val="003399"/>
                </a:solidFill>
                <a:latin typeface="Corbel" panose="020B0503020204020204" pitchFamily="34" charset="0"/>
              </a:rPr>
            </a:br>
            <a:r>
              <a:rPr lang="en-GB" altLang="en-US" sz="3200" smtClean="0">
                <a:solidFill>
                  <a:srgbClr val="003399"/>
                </a:solidFill>
                <a:latin typeface="Corbel" panose="020B0503020204020204" pitchFamily="34" charset="0"/>
              </a:rPr>
              <a:t> </a:t>
            </a:r>
            <a:br>
              <a:rPr lang="en-GB" altLang="en-US" sz="3200" smtClean="0">
                <a:solidFill>
                  <a:srgbClr val="003399"/>
                </a:solidFill>
                <a:latin typeface="Corbel" panose="020B0503020204020204" pitchFamily="34" charset="0"/>
              </a:rPr>
            </a:br>
            <a:r>
              <a:rPr lang="en-GB" altLang="en-US" sz="2800" smtClean="0">
                <a:solidFill>
                  <a:srgbClr val="003399"/>
                </a:solidFill>
                <a:latin typeface="Corbel" panose="020B0503020204020204" pitchFamily="34" charset="0"/>
              </a:rPr>
              <a:t>A new, fully-funded service to help ambitious SMEs realise their innovation potential</a:t>
            </a:r>
            <a:br>
              <a:rPr lang="en-GB" altLang="en-US" sz="2800" smtClean="0">
                <a:solidFill>
                  <a:srgbClr val="003399"/>
                </a:solidFill>
                <a:latin typeface="Corbel" panose="020B0503020204020204" pitchFamily="34" charset="0"/>
              </a:rPr>
            </a:br>
            <a:r>
              <a:rPr lang="en-GB" altLang="en-US" sz="2800" smtClean="0">
                <a:solidFill>
                  <a:srgbClr val="003399"/>
                </a:solidFill>
                <a:latin typeface="Corbel" panose="020B0503020204020204" pitchFamily="34" charset="0"/>
              </a:rPr>
              <a:t/>
            </a:r>
            <a:br>
              <a:rPr lang="en-GB" altLang="en-US" sz="2800" smtClean="0">
                <a:solidFill>
                  <a:srgbClr val="003399"/>
                </a:solidFill>
                <a:latin typeface="Corbel" panose="020B0503020204020204" pitchFamily="34" charset="0"/>
              </a:rPr>
            </a:br>
            <a:r>
              <a:rPr lang="en-GB" altLang="en-US" sz="2800" smtClean="0">
                <a:solidFill>
                  <a:srgbClr val="003399"/>
                </a:solidFill>
                <a:latin typeface="Corbel" panose="020B0503020204020204" pitchFamily="34" charset="0"/>
              </a:rPr>
              <a:t/>
            </a:r>
            <a:br>
              <a:rPr lang="en-GB" altLang="en-US" sz="2800" smtClean="0">
                <a:solidFill>
                  <a:srgbClr val="003399"/>
                </a:solidFill>
                <a:latin typeface="Corbel" panose="020B0503020204020204" pitchFamily="34" charset="0"/>
              </a:rPr>
            </a:br>
            <a:r>
              <a:rPr lang="en-GB" altLang="en-US" sz="2000" i="1" smtClean="0">
                <a:solidFill>
                  <a:srgbClr val="003399"/>
                </a:solidFill>
                <a:latin typeface="Corbel" panose="020B0503020204020204" pitchFamily="34" charset="0"/>
              </a:rPr>
              <a:t/>
            </a:r>
            <a:br>
              <a:rPr lang="en-GB" altLang="en-US" sz="2000" i="1" smtClean="0">
                <a:solidFill>
                  <a:srgbClr val="003399"/>
                </a:solidFill>
                <a:latin typeface="Corbel" panose="020B0503020204020204" pitchFamily="34" charset="0"/>
              </a:rPr>
            </a:br>
            <a:r>
              <a:rPr lang="en-GB" altLang="en-US" sz="2000" smtClean="0">
                <a:solidFill>
                  <a:srgbClr val="003399"/>
                </a:solidFill>
                <a:latin typeface="Corbel" panose="020B0503020204020204" pitchFamily="34" charset="0"/>
              </a:rPr>
              <a:t>Adrian Allen</a:t>
            </a:r>
            <a:br>
              <a:rPr lang="en-GB" altLang="en-US" sz="2000" smtClean="0">
                <a:solidFill>
                  <a:srgbClr val="003399"/>
                </a:solidFill>
                <a:latin typeface="Corbel" panose="020B0503020204020204" pitchFamily="34" charset="0"/>
              </a:rPr>
            </a:br>
            <a:r>
              <a:rPr lang="en-GB" altLang="en-US" sz="2000" smtClean="0">
                <a:solidFill>
                  <a:srgbClr val="003399"/>
                </a:solidFill>
                <a:latin typeface="Corbel" panose="020B0503020204020204" pitchFamily="34" charset="0"/>
              </a:rPr>
              <a:t>Innovation Adviser</a:t>
            </a:r>
            <a:br>
              <a:rPr lang="en-GB" altLang="en-US" sz="2000" smtClean="0">
                <a:solidFill>
                  <a:srgbClr val="003399"/>
                </a:solidFill>
                <a:latin typeface="Corbel" panose="020B0503020204020204" pitchFamily="34" charset="0"/>
              </a:rPr>
            </a:br>
            <a:r>
              <a:rPr lang="en-GB" altLang="en-US" sz="2000" smtClean="0">
                <a:solidFill>
                  <a:srgbClr val="003399"/>
                </a:solidFill>
                <a:latin typeface="Corbel" panose="020B0503020204020204" pitchFamily="34" charset="0"/>
              </a:rPr>
              <a:t>GLE Group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71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2800" smtClean="0">
                <a:solidFill>
                  <a:srgbClr val="003399"/>
                </a:solidFill>
                <a:latin typeface="Corbel" panose="020B0503020204020204" pitchFamily="34" charset="0"/>
              </a:rPr>
              <a:t>Opportunities for innovation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1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2800" smtClean="0">
                <a:solidFill>
                  <a:srgbClr val="003399"/>
                </a:solidFill>
                <a:latin typeface="Corbel" panose="020B0503020204020204" pitchFamily="34" charset="0"/>
              </a:rPr>
              <a:t>Opportunities for innovation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0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84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3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3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2800" smtClean="0">
                <a:solidFill>
                  <a:srgbClr val="003399"/>
                </a:solidFill>
                <a:latin typeface="Corbel" panose="020B0503020204020204" pitchFamily="34" charset="0"/>
              </a:rPr>
              <a:t>Specialist delivery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89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2800" smtClean="0">
                <a:solidFill>
                  <a:srgbClr val="003399"/>
                </a:solidFill>
                <a:latin typeface="Corbel" panose="020B0503020204020204" pitchFamily="34" charset="0"/>
              </a:rPr>
              <a:t>Brokered support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97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2800" smtClean="0">
                <a:solidFill>
                  <a:srgbClr val="003399"/>
                </a:solidFill>
                <a:latin typeface="Corbel" panose="020B0503020204020204" pitchFamily="34" charset="0"/>
              </a:rPr>
              <a:t>Eligible companies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81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2800" smtClean="0">
                <a:solidFill>
                  <a:srgbClr val="003399"/>
                </a:solidFill>
                <a:latin typeface="Corbel" panose="020B0503020204020204" pitchFamily="34" charset="0"/>
              </a:rPr>
              <a:t>Summary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70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b="1" smtClean="0">
                <a:solidFill>
                  <a:srgbClr val="003399"/>
                </a:solidFill>
                <a:latin typeface="Corbel" panose="020B0503020204020204" pitchFamily="34" charset="0"/>
              </a:rPr>
              <a:t>Thank you</a:t>
            </a:r>
            <a:br>
              <a:rPr lang="en-GB" altLang="en-US" sz="2800" b="1" smtClean="0">
                <a:solidFill>
                  <a:srgbClr val="003399"/>
                </a:solidFill>
                <a:latin typeface="Corbel" panose="020B0503020204020204" pitchFamily="34" charset="0"/>
              </a:rPr>
            </a:br>
            <a:r>
              <a:rPr lang="en-GB" altLang="en-US" sz="2800" b="1" smtClean="0">
                <a:solidFill>
                  <a:srgbClr val="003399"/>
                </a:solidFill>
                <a:latin typeface="Corbel" panose="020B0503020204020204" pitchFamily="34" charset="0"/>
              </a:rPr>
              <a:t/>
            </a:r>
            <a:br>
              <a:rPr lang="en-GB" altLang="en-US" sz="2800" b="1" smtClean="0">
                <a:solidFill>
                  <a:srgbClr val="003399"/>
                </a:solidFill>
                <a:latin typeface="Corbel" panose="020B0503020204020204" pitchFamily="34" charset="0"/>
              </a:rPr>
            </a:br>
            <a:r>
              <a:rPr lang="en-GB" altLang="en-US" sz="2800" b="1" smtClean="0">
                <a:solidFill>
                  <a:srgbClr val="003399"/>
                </a:solidFill>
                <a:latin typeface="Corbel" panose="020B0503020204020204" pitchFamily="34" charset="0"/>
              </a:rPr>
              <a:t>Questions?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0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5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4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0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6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6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2800" smtClean="0">
                <a:solidFill>
                  <a:srgbClr val="003399"/>
                </a:solidFill>
                <a:latin typeface="Corbel" panose="020B0503020204020204" pitchFamily="34" charset="0"/>
              </a:rPr>
              <a:t>Introducing i2s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0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2800" smtClean="0">
                <a:solidFill>
                  <a:srgbClr val="003399"/>
                </a:solidFill>
                <a:latin typeface="Corbel" panose="020B0503020204020204" pitchFamily="34" charset="0"/>
              </a:rPr>
              <a:t>Project aims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94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On-screen Show (4:3)</PresentationFormat>
  <Paragraphs>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Corbel</vt:lpstr>
      <vt:lpstr>Office Theme</vt:lpstr>
      <vt:lpstr>innovate2succeed   A new, fully-funded service to help ambitious SMEs realise their innovation potential    Adrian Allen Innovation Adviser GLE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Introducing i2s</vt:lpstr>
      <vt:lpstr>Project aims</vt:lpstr>
      <vt:lpstr>Opportunities for innovation</vt:lpstr>
      <vt:lpstr>Opportunities for innovation</vt:lpstr>
      <vt:lpstr>PowerPoint Presentation</vt:lpstr>
      <vt:lpstr>PowerPoint Presentation</vt:lpstr>
      <vt:lpstr>PowerPoint Presentation</vt:lpstr>
      <vt:lpstr>Specialist delivery</vt:lpstr>
      <vt:lpstr>Brokered support</vt:lpstr>
      <vt:lpstr>Eligible companies</vt:lpstr>
      <vt:lpstr>Summary</vt:lpstr>
      <vt:lpstr>Thank you 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innovate2succeed   A new, fully-funded service to help ambitious SMEs realise their innovation potential    Adrian Allen Innovation Adviser GLE Group</dc:title>
  <dc:creator>Adrian Allen</dc:creator>
  <cp:lastModifiedBy>Divya Jain</cp:lastModifiedBy>
  <cp:revision>1</cp:revision>
  <dcterms:created xsi:type="dcterms:W3CDTF">2016-05-17T15:25:08Z</dcterms:created>
  <dcterms:modified xsi:type="dcterms:W3CDTF">2016-05-24T16:52:32Z</dcterms:modified>
</cp:coreProperties>
</file>