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353" r:id="rId4"/>
    <p:sldId id="447" r:id="rId5"/>
    <p:sldId id="476" r:id="rId6"/>
    <p:sldId id="475" r:id="rId7"/>
    <p:sldId id="348" r:id="rId8"/>
    <p:sldId id="478" r:id="rId9"/>
    <p:sldId id="477" r:id="rId10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5" orient="horz" pos="2676" userDrawn="1">
          <p15:clr>
            <a:srgbClr val="A4A3A4"/>
          </p15:clr>
        </p15:guide>
        <p15:guide id="7" pos="1406" userDrawn="1">
          <p15:clr>
            <a:srgbClr val="A4A3A4"/>
          </p15:clr>
        </p15:guide>
        <p15:guide id="8" pos="2688" userDrawn="1">
          <p15:clr>
            <a:srgbClr val="A4A3A4"/>
          </p15:clr>
        </p15:guide>
        <p15:guide id="9" pos="2856" userDrawn="1">
          <p15:clr>
            <a:srgbClr val="A4A3A4"/>
          </p15:clr>
        </p15:guide>
        <p15:guide id="10" pos="3936" userDrawn="1">
          <p15:clr>
            <a:srgbClr val="A4A3A4"/>
          </p15:clr>
        </p15:guide>
        <p15:guide id="11" pos="4105" userDrawn="1">
          <p15:clr>
            <a:srgbClr val="A4A3A4"/>
          </p15:clr>
        </p15:guide>
        <p15:guide id="18" pos="381">
          <p15:clr>
            <a:srgbClr val="A4A3A4"/>
          </p15:clr>
        </p15:guide>
        <p15:guide id="19" pos="936" userDrawn="1">
          <p15:clr>
            <a:srgbClr val="A4A3A4"/>
          </p15:clr>
        </p15:guide>
        <p15:guide id="20" pos="5556" userDrawn="1">
          <p15:clr>
            <a:srgbClr val="A4A3A4"/>
          </p15:clr>
        </p15:guide>
        <p15:guide id="21" pos="965">
          <p15:clr>
            <a:srgbClr val="A4A3A4"/>
          </p15:clr>
        </p15:guide>
        <p15:guide id="22" orient="horz" pos="2697">
          <p15:clr>
            <a:srgbClr val="A4A3A4"/>
          </p15:clr>
        </p15:guide>
        <p15:guide id="27" pos="1272" userDrawn="1">
          <p15:clr>
            <a:srgbClr val="A4A3A4"/>
          </p15:clr>
        </p15:guide>
        <p15:guide id="28" pos="4410">
          <p15:clr>
            <a:srgbClr val="A4A3A4"/>
          </p15:clr>
        </p15:guide>
        <p15:guide id="32" orient="horz" pos="1116" userDrawn="1">
          <p15:clr>
            <a:srgbClr val="A4A3A4"/>
          </p15:clr>
        </p15:guide>
        <p15:guide id="33" pos="2112" userDrawn="1">
          <p15:clr>
            <a:srgbClr val="A4A3A4"/>
          </p15:clr>
        </p15:guide>
        <p15:guide id="34" orient="horz" pos="2903">
          <p15:clr>
            <a:srgbClr val="A4A3A4"/>
          </p15:clr>
        </p15:guide>
        <p15:guide id="35" orient="horz" pos="294">
          <p15:clr>
            <a:srgbClr val="A4A3A4"/>
          </p15:clr>
        </p15:guide>
        <p15:guide id="36" pos="1468">
          <p15:clr>
            <a:srgbClr val="A4A3A4"/>
          </p15:clr>
        </p15:guide>
        <p15:guide id="37" pos="4233">
          <p15:clr>
            <a:srgbClr val="A4A3A4"/>
          </p15:clr>
        </p15:guide>
        <p15:guide id="38" pos="4560" userDrawn="1">
          <p15:clr>
            <a:srgbClr val="A4A3A4"/>
          </p15:clr>
        </p15:guide>
        <p15:guide id="39" pos="1641">
          <p15:clr>
            <a:srgbClr val="A4A3A4"/>
          </p15:clr>
        </p15:guide>
        <p15:guide id="40" pos="4209">
          <p15:clr>
            <a:srgbClr val="A4A3A4"/>
          </p15:clr>
        </p15:guide>
        <p15:guide id="41" pos="3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ishop" initials="" lastIdx="1" clrIdx="0"/>
  <p:cmAuthor id="1" name="Nitzan Yudan" initials="NY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5"/>
    <a:srgbClr val="C10016"/>
    <a:srgbClr val="00BCD4"/>
    <a:srgbClr val="EBEFF7"/>
    <a:srgbClr val="1062FF"/>
    <a:srgbClr val="76A5FF"/>
    <a:srgbClr val="548FFF"/>
    <a:srgbClr val="3278FF"/>
    <a:srgbClr val="98B8FF"/>
    <a:srgbClr val="16A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3" autoAdjust="0"/>
    <p:restoredTop sz="88336" autoAdjust="0"/>
  </p:normalViewPr>
  <p:slideViewPr>
    <p:cSldViewPr snapToGrid="0" snapToObjects="1">
      <p:cViewPr>
        <p:scale>
          <a:sx n="70" d="100"/>
          <a:sy n="70" d="100"/>
        </p:scale>
        <p:origin x="846" y="540"/>
      </p:cViewPr>
      <p:guideLst>
        <p:guide pos="384"/>
        <p:guide orient="horz" pos="2676"/>
        <p:guide pos="1406"/>
        <p:guide pos="2688"/>
        <p:guide pos="2856"/>
        <p:guide pos="3936"/>
        <p:guide pos="4105"/>
        <p:guide pos="381"/>
        <p:guide pos="936"/>
        <p:guide pos="5556"/>
        <p:guide pos="965"/>
        <p:guide orient="horz" pos="2697"/>
        <p:guide pos="1272"/>
        <p:guide pos="4410"/>
        <p:guide orient="horz" pos="1116"/>
        <p:guide pos="2112"/>
        <p:guide orient="horz" pos="2903"/>
        <p:guide orient="horz" pos="294"/>
        <p:guide pos="1468"/>
        <p:guide pos="4233"/>
        <p:guide pos="4560"/>
        <p:guide pos="1641"/>
        <p:guide pos="4209"/>
        <p:guide pos="3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28F6-08E2-4BC3-81A6-449486B2B719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32FE0-DC1C-4CBB-838F-3697EE43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A952-F3DB-7B42-8889-8C2AEBCF19F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9BC6-0F8B-5845-84D2-B52B468F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9BC6-0F8B-5845-84D2-B52B468FF6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9BC6-0F8B-5845-84D2-B52B468FF69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9BC6-0F8B-5845-84D2-B52B468FF6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8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5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0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3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1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52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0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4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8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0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80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88D-3B6E-6B4B-9824-C3A4D2A1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7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09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EDEC388D-3B6E-6B4B-9824-C3A4D2A15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7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09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Helvetica Neue"/>
          <a:ea typeface="+mj-ea"/>
          <a:cs typeface="Helvetica Neue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 Neue"/>
          <a:ea typeface="+mn-ea"/>
          <a:cs typeface="Helvetica Neue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 Neue"/>
          <a:ea typeface="+mn-ea"/>
          <a:cs typeface="Helvetica Neue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 Neue"/>
          <a:ea typeface="+mn-ea"/>
          <a:cs typeface="Helvetica Neue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 Neue"/>
          <a:ea typeface="+mn-ea"/>
          <a:cs typeface="Helvetica Neue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 Neue"/>
          <a:ea typeface="+mn-ea"/>
          <a:cs typeface="Helvetica Neue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7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09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fld id="{CD2D383E-5281-6F48-BEC4-368B04325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Helvetica Neue"/>
          <a:ea typeface="+mj-ea"/>
          <a:cs typeface="Helvetica Neue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 Neue"/>
          <a:ea typeface="+mn-ea"/>
          <a:cs typeface="Helvetica Neue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 Neue"/>
          <a:ea typeface="+mn-ea"/>
          <a:cs typeface="Helvetica Neue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 Neue"/>
          <a:ea typeface="+mn-ea"/>
          <a:cs typeface="Helvetica Neue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 Neue"/>
          <a:ea typeface="+mn-ea"/>
          <a:cs typeface="Helvetica Neue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 Neue"/>
          <a:ea typeface="+mn-ea"/>
          <a:cs typeface="Helvetica Neue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tzan@flatclub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3" y="559079"/>
            <a:ext cx="5605312" cy="224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494" y="2796517"/>
            <a:ext cx="524081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Two 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Offices – One Startup Challenges and Benefits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Nitzan Yudan</a:t>
            </a:r>
          </a:p>
        </p:txBody>
      </p:sp>
    </p:spTree>
    <p:extLst>
      <p:ext uri="{BB962C8B-B14F-4D97-AF65-F5344CB8AC3E}">
        <p14:creationId xmlns:p14="http://schemas.microsoft.com/office/powerpoint/2010/main" val="199092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-logos-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" y="1027423"/>
            <a:ext cx="8809755" cy="37048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"/>
            <a:ext cx="1720271" cy="7337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20271" y="120627"/>
            <a:ext cx="6339509" cy="4924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cs typeface="Helvetica Neue Thin"/>
              </a:rPr>
              <a:t>Moving Support to Junior Employees</a:t>
            </a:r>
            <a:endParaRPr lang="en-US" sz="2600" b="1" dirty="0">
              <a:solidFill>
                <a:srgbClr val="000000"/>
              </a:solidFill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418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59595" y="-27911"/>
            <a:ext cx="6651470" cy="8925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</a:rPr>
              <a:t>One stop shop t</a:t>
            </a:r>
            <a:r>
              <a:rPr lang="en-US" sz="2600" b="1" dirty="0" smtClean="0">
                <a:solidFill>
                  <a:srgbClr val="000000"/>
                </a:solidFill>
                <a:latin typeface="Arial"/>
                <a:cs typeface="Arial"/>
              </a:rPr>
              <a:t>echnology solution for </a:t>
            </a:r>
            <a:r>
              <a:rPr lang="en-US" sz="2600" b="1" dirty="0">
                <a:solidFill>
                  <a:srgbClr val="000000"/>
                </a:solidFill>
                <a:latin typeface="Arial"/>
                <a:cs typeface="Arial"/>
              </a:rPr>
              <a:t>all employees &amp; HR needs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1"/>
            <a:ext cx="1720271" cy="7337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pic>
        <p:nvPicPr>
          <p:cNvPr id="22" name="Picture 21" descr="devices-login-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3" y="1365785"/>
            <a:ext cx="1064305" cy="5730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grayscl/>
          </a:blip>
          <a:srcRect l="16189"/>
          <a:stretch/>
        </p:blipFill>
        <p:spPr>
          <a:xfrm>
            <a:off x="468616" y="2255553"/>
            <a:ext cx="783039" cy="408106"/>
          </a:xfrm>
          <a:prstGeom prst="rect">
            <a:avLst/>
          </a:prstGeom>
        </p:spPr>
      </p:pic>
      <p:pic>
        <p:nvPicPr>
          <p:cNvPr id="10" name="Picture 25" descr="photo-2d.pn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1" y="2980370"/>
            <a:ext cx="775228" cy="401826"/>
          </a:xfrm>
          <a:prstGeom prst="rect">
            <a:avLst/>
          </a:prstGeom>
        </p:spPr>
      </p:pic>
      <p:pic>
        <p:nvPicPr>
          <p:cNvPr id="4" name="Picture 3" descr="Screenshot 2016-05-04 14.17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11" y="1164785"/>
            <a:ext cx="6592565" cy="3298357"/>
          </a:xfrm>
          <a:prstGeom prst="rect">
            <a:avLst/>
          </a:prstGeom>
        </p:spPr>
      </p:pic>
      <p:pic>
        <p:nvPicPr>
          <p:cNvPr id="13" name="Picture 12" descr="welcome-pack.jpg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2" y="3708944"/>
            <a:ext cx="681875" cy="5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75122" y="143546"/>
            <a:ext cx="5786596" cy="4924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latin typeface="Calibri" charset="0"/>
                <a:cs typeface="Helvetica Neue Thin"/>
              </a:rPr>
              <a:t>Location, Location, Location</a:t>
            </a:r>
            <a:endParaRPr lang="en-US" sz="2600" dirty="0">
              <a:solidFill>
                <a:srgbClr val="000000"/>
              </a:solidFill>
              <a:latin typeface="Calibri" charset="0"/>
              <a:cs typeface="Helvetica Neue Thi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1"/>
            <a:ext cx="1720271" cy="7337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302" y="1043405"/>
            <a:ext cx="3932265" cy="2202071"/>
          </a:xfrm>
          <a:prstGeom prst="rect">
            <a:avLst/>
          </a:prstGeom>
        </p:spPr>
      </p:pic>
      <p:pic>
        <p:nvPicPr>
          <p:cNvPr id="1036" name="Picture 12" descr="http://ayastour.com/wp-content/uploads/2015/07/A-perfect-week-end-in-Yerevan-useful-tips-and-recommend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" y="1043405"/>
            <a:ext cx="5163400" cy="34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1" y="3421018"/>
            <a:ext cx="1131060" cy="113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81" y="3374264"/>
            <a:ext cx="1131060" cy="1131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83" y="3322748"/>
            <a:ext cx="1131060" cy="11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720271" cy="7337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/>
          <a:stretch/>
        </p:blipFill>
        <p:spPr>
          <a:xfrm>
            <a:off x="0" y="0"/>
            <a:ext cx="9144000" cy="52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720271" cy="7337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9495" r="-423" b="15160"/>
          <a:stretch/>
        </p:blipFill>
        <p:spPr>
          <a:xfrm>
            <a:off x="-4549" y="-483"/>
            <a:ext cx="9184944" cy="5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1062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4" y="78525"/>
            <a:ext cx="1441623" cy="576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3494" y="1448484"/>
            <a:ext cx="5240812" cy="19082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Nitzan Yudan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nitzan@flatclub.com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07516-259328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b="1" dirty="0" smtClean="0">
            <a:solidFill>
              <a:schemeClr val="bg1"/>
            </a:solidFill>
            <a:latin typeface="+mj-lt"/>
            <a:cs typeface="Helvetica Neue Thin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64192</TotalTime>
  <Words>41</Words>
  <Application>Microsoft Office PowerPoint</Application>
  <PresentationFormat>On-screen Show (16:9)</PresentationFormat>
  <Paragraphs>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Helvetica Neue Thin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FlatClub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Nitzan Yudan</dc:creator>
  <cp:lastModifiedBy>Nitzan Yudan</cp:lastModifiedBy>
  <cp:revision>1206</cp:revision>
  <cp:lastPrinted>2016-03-14T09:40:40Z</cp:lastPrinted>
  <dcterms:created xsi:type="dcterms:W3CDTF">2014-04-27T21:20:48Z</dcterms:created>
  <dcterms:modified xsi:type="dcterms:W3CDTF">2016-05-13T09:29:51Z</dcterms:modified>
</cp:coreProperties>
</file>